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15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DB65F50-3BE8-43A0-87C5-9482C7BA6A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2032B96-CF29-484C-B9EB-BF5B145CDD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4621138-2BC7-4012-BAD3-03021F01D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C8C0-715D-46BC-9AA1-428F0B7619CE}" type="datetimeFigureOut">
              <a:rPr lang="ko-KR" altLang="en-US" smtClean="0"/>
              <a:t>2021-04-22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FEAFFAE-7A62-4D92-8D5E-7F6733CE9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D8DC749-C2EE-447E-B199-506F0B6B6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60D62-8E7C-4415-B5C5-5ECB3D98BB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902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FE502EA-EDC9-4AEC-A502-F1EF9BB22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E5FA0EA-834B-4B3B-8239-8CBA14B1C7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F1C9D88-DF73-41FB-9A06-59DF121DE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C8C0-715D-46BC-9AA1-428F0B7619CE}" type="datetimeFigureOut">
              <a:rPr lang="ko-KR" altLang="en-US" smtClean="0"/>
              <a:t>2021-04-22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A16437A-0293-488E-A820-7A20AC3E3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D635B37-6342-4956-8C12-28C8F1368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60D62-8E7C-4415-B5C5-5ECB3D98BB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4747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634B946-0E09-475E-A61C-34B1B0BF2B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E66B779-AA82-4D13-AE54-A34FA62468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4BF45B7-1ED3-494F-A57D-EC9E02FA3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C8C0-715D-46BC-9AA1-428F0B7619CE}" type="datetimeFigureOut">
              <a:rPr lang="ko-KR" altLang="en-US" smtClean="0"/>
              <a:t>2021-04-22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DBF19EB-0587-4150-95BD-3E44DF344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5DA4446-DA9C-48F0-99BD-9BD2CEEF5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60D62-8E7C-4415-B5C5-5ECB3D98BB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6154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31E23C7-B00A-4799-A9E5-27CA6BEE2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917D1EC-A474-4689-B466-C7361A2E11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CFCDF22-006E-4BA8-A2A1-0DC73EE77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C8C0-715D-46BC-9AA1-428F0B7619CE}" type="datetimeFigureOut">
              <a:rPr lang="ko-KR" altLang="en-US" smtClean="0"/>
              <a:t>2021-04-22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5B2555A-D3A0-466B-BB97-AF7E7DD04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F9B0E28-507E-4C9F-AC2B-D6F41CBB2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60D62-8E7C-4415-B5C5-5ECB3D98BB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2198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0B13E55-9A0D-44E6-A464-7C28A5BA8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72A442-4E27-4842-B254-5FE395CEE4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2D7D48B-778A-4C97-A7F8-483D3700E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C8C0-715D-46BC-9AA1-428F0B7619CE}" type="datetimeFigureOut">
              <a:rPr lang="ko-KR" altLang="en-US" smtClean="0"/>
              <a:t>2021-04-22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D9E4C9C-895D-4C52-8146-6C56DFFD2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B519219-536A-43DF-BE3E-CE42E4635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60D62-8E7C-4415-B5C5-5ECB3D98BB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1182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E447EF-6A62-44EE-99B1-0E2C55F4F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8EC0CAB-6710-4FB1-AB02-B911740843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AB407AD-77F5-40BF-A16D-80E6C6EFBF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89FE56A-0B6E-4532-AFA0-1791D2808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C8C0-715D-46BC-9AA1-428F0B7619CE}" type="datetimeFigureOut">
              <a:rPr lang="ko-KR" altLang="en-US" smtClean="0"/>
              <a:t>2021-04-22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E8FD428-E10E-47AD-B2EC-EBB98D9B3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9EB14F2-BA42-40F7-A589-42A8FFDF0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60D62-8E7C-4415-B5C5-5ECB3D98BB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3187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4099215-0D62-40FA-AF99-1F858422F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2066BDC-B1A3-4C60-AD33-61DD810F6C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CEEE368-A0EE-47A4-92AB-0A7491F710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CA9C15C-8177-4258-A922-4AD9659850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81489ABF-0A75-4016-BEAF-C37E432FDB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599C0E02-F74B-4D48-A9A0-34B5E3328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C8C0-715D-46BC-9AA1-428F0B7619CE}" type="datetimeFigureOut">
              <a:rPr lang="ko-KR" altLang="en-US" smtClean="0"/>
              <a:t>2021-04-22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A3869A7B-FA60-461F-941E-261D0D75A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01CBDE6-A68A-4C99-A3AE-F2045F0C3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60D62-8E7C-4415-B5C5-5ECB3D98BB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5112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B69DFE8-231B-41F0-991C-7AC05C9A0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42A7263-A8F9-4030-9954-FD1CAB96C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C8C0-715D-46BC-9AA1-428F0B7619CE}" type="datetimeFigureOut">
              <a:rPr lang="ko-KR" altLang="en-US" smtClean="0"/>
              <a:t>2021-04-22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84F13EA-5ED3-4E3D-A6F0-7E39F9FA0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1D14B0A-210C-4822-A93E-9B6B36A33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60D62-8E7C-4415-B5C5-5ECB3D98BB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387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A81FA39-7009-4515-909D-C3B8A3B5A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C8C0-715D-46BC-9AA1-428F0B7619CE}" type="datetimeFigureOut">
              <a:rPr lang="ko-KR" altLang="en-US" smtClean="0"/>
              <a:t>2021-04-22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0307C6C-4854-42C6-B28E-C3A39F27C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0C3E6C8-426C-4EF5-B7DD-9D559658F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60D62-8E7C-4415-B5C5-5ECB3D98BB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7027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3429E0B-414E-4B01-92A9-7D75AE138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49D30EF-4D5E-443B-B807-6E2BCC6577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50596C9-FE25-45F0-9831-D595411792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B37626A-2205-4CA3-928E-E8FABD1A0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C8C0-715D-46BC-9AA1-428F0B7619CE}" type="datetimeFigureOut">
              <a:rPr lang="ko-KR" altLang="en-US" smtClean="0"/>
              <a:t>2021-04-22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A470FD6-41A2-42E5-B609-791598013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7D93F60-7413-460B-8EB4-E579B0F54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60D62-8E7C-4415-B5C5-5ECB3D98BB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0042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CF78AFA-3997-413E-A4BF-A7946DA0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442F10B-3D40-49E3-A480-0E801C8D58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CEF0529-7470-478A-AE2E-7CA05638A0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ED3C845-966B-4E08-AA0A-C2F69D62B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C8C0-715D-46BC-9AA1-428F0B7619CE}" type="datetimeFigureOut">
              <a:rPr lang="ko-KR" altLang="en-US" smtClean="0"/>
              <a:t>2021-04-22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47F3F63-17B7-40C2-8553-CD00CFFCC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4CCEB54-4C08-4420-8004-EF6A181FB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60D62-8E7C-4415-B5C5-5ECB3D98BB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0610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D4E99741-7F7E-4214-BB29-CB18D3767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C35EA05-E83B-443F-A2E5-5836E83C63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AB9AC80-A28F-49CB-A606-816BB8E6B1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8C8C0-715D-46BC-9AA1-428F0B7619CE}" type="datetimeFigureOut">
              <a:rPr lang="ko-KR" altLang="en-US" smtClean="0"/>
              <a:t>2021-04-22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EE6455C-5798-4B2A-9E45-08C19BF833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1656961-942B-4CCD-85D2-4412D840BB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60D62-8E7C-4415-B5C5-5ECB3D98BB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4168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A6C4DE-4CDF-49AB-977D-9498A9738B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0645BA7-8FE3-437F-831D-6A4E56A854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8000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와이드스크린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JEON JIN SOO</dc:creator>
  <cp:lastModifiedBy>JEON JIN SOO</cp:lastModifiedBy>
  <cp:revision>1</cp:revision>
  <dcterms:created xsi:type="dcterms:W3CDTF">2021-04-22T08:44:15Z</dcterms:created>
  <dcterms:modified xsi:type="dcterms:W3CDTF">2021-04-22T08:44:49Z</dcterms:modified>
</cp:coreProperties>
</file>